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62" r:id="rId5"/>
    <p:sldId id="258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2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55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2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12B72-7D1F-131C-C7A8-4ACC5AC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F8473-0D90-79D1-DF95-EA35D8369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643B2-2BB5-AC0D-0240-DD8A2241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92FFD-7449-5EB4-33BE-08D1963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0A743-F574-1C86-D97F-54ADD6CA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C678A6-F1ED-A071-52E7-1460AD9A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C8058-7713-576D-7519-612425DF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0CCD-BC2D-8DD4-5896-43DD0F85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9E585-DCC5-972F-BD31-FCAFB42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CCBA5-BBCF-1E99-46CC-53E9EE0B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58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67ACF-F966-0136-7431-C9085FA3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BF69-6CCB-06A0-FB2C-4E223759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0F9AA-1A54-D9CF-32CB-38633E0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891E0-6F8E-9C1D-1702-112E823AF7FC}"/>
              </a:ext>
            </a:extLst>
          </p:cNvPr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FEEFD-5CAA-6184-91F5-53F80A569217}"/>
              </a:ext>
            </a:extLst>
          </p:cNvPr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</a:p>
        </p:txBody>
      </p:sp>
    </p:spTree>
    <p:extLst>
      <p:ext uri="{BB962C8B-B14F-4D97-AF65-F5344CB8AC3E}">
        <p14:creationId xmlns:p14="http://schemas.microsoft.com/office/powerpoint/2010/main" val="368113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DF749-B9BB-8C93-4A7E-34E51A2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26820-04A2-E5D0-11AF-358DC88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CC9F-FF89-53B7-1778-949A47BA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D4D3B-FF0F-B707-9AF6-5E8D067C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B7F9-5485-23AD-8C6A-B0E28BA1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9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41DF-FB49-38F8-BE55-E086FE9B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2B43B-205B-B91F-77F2-D79DB880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06882-D23B-952A-9B9E-6A188F7B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F6647-BF66-C3E7-8C39-9146C30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445FE-27BE-D7AD-CDF1-F898276D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0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7B909-E747-8570-0A34-FB83AF1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61B68-2EF4-12CF-ABF6-0022EB68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F85D9-D941-38A0-8C89-FB0D1481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918FC-254F-9080-A756-EF4C510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9A2B0D-CF2E-3188-16ED-502FAE4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DF720-EDD1-8ADB-8B2B-D20213FE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154F-5E77-F541-EA06-D6C71E5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373B5-C60C-7D77-CD52-DB60AFF2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BF35C-A18E-1106-7E08-D5EA8CB1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56F894-69E3-6009-EECE-19E48B906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22647-E54C-49A4-0585-C5A09936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AF4EB-0C48-38B4-78DA-2C03A38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96E6-2391-ABFE-756E-15F115D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E4412B-ECE2-3142-B373-91EDA266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55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2C03-CB92-2700-E207-0B39E2EC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4F3AE-DE50-43F4-566B-8317F0F9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92962-4CDD-9BCE-1723-54BA55B2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F2493-71E9-42EA-BE90-8A76A50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8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55899-A73F-1315-8EF0-20A7F56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43C49-776F-9F5F-90DB-EEA2C2FC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D247F-B804-C304-D32A-3739035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477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DC03C-F364-9599-641E-423F79F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29E0D-BC3B-4D84-F2A3-69799ECD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F8FBF-5896-BF89-80F0-DA15AEA8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9D48A-2447-9056-BA02-C2A6CD04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0B580-4D57-2696-C7AD-521CC27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652A4-5243-7097-71E1-3AC1407A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F7757-81CC-6D35-A253-F2D12D7D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A5D3-4AC9-83E5-6DE6-219A8AE4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F4321-A342-B6EE-719B-AF739ADA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6CEEE-49A2-A4BB-9DAB-ED8771EE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16065-DA5A-A109-0C91-1255A28F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11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116F7-16B7-059F-08CC-D43DC59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81DB2-EC18-7F66-5687-D82E2078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EE44E-BEB1-ADE8-8823-69A44535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553BC-20FF-FE4C-B67D-9917257C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99AA3-123A-A497-23E0-54DA76B7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4237E-35D1-7549-D42E-0244389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6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1AF-45AD-4F71-D310-AAD83CE0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72C7-1C9A-99C7-280B-720D830F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BAF2B-8F95-392E-3551-62A20B4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72509-F8A9-661F-2C84-30CB054E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FE114-CECB-FF9E-E072-CD8CE6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56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D19F5E-07A9-EDEB-A8D0-BC381163B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4D06B6-9AC8-34AE-53F8-D7628C954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0F3A-673D-8409-1F3D-63218232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054E5-B005-F737-181E-2F758443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A5B21-1060-7917-CAA0-6B50082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C0605-C3E2-2E03-87FA-A666A5F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A7AF0-9F16-D6FC-996E-A478791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E7026-A2F7-B852-DCBC-A5CB321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398D1-234E-FEEE-FE18-16ACF6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C7016-73E6-44F5-66AE-F80B527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3170B-1C68-F148-08C6-36244074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87DB7-904E-8BC2-1C2C-02445CE6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91900-985B-5566-B9C5-BA292BB7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6F506-355D-2243-B359-803E8C8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BD83B-B41C-6ACF-EDFC-98CED4A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C647C-0D9E-26A0-5F87-12E5B63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5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A1F08-006C-C23C-68C9-DEC5061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9544E-E278-071E-7CE9-0842A55C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E2BE6-C4C9-A9AA-309C-4053522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C3F37-4364-BC81-8464-BA65DC728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F6108-CADF-0DF9-F08A-2736FC1E5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BCBAA-17B9-C144-C98D-7CA602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5D3FF2-7A0B-FB90-45F8-579CDF1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6599AA-4E0E-73A2-25B5-91CDF42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2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16B8-E29A-B705-7103-649F854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8DB81-54F0-E55B-F748-96626A25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72632-03D5-F979-4429-B793ABA5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16E7-4773-91C2-4BED-D626D82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E4179E-3DE0-6F2C-308A-4D0A6798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DC370-4113-B2C8-D323-15044C52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AA1DF-388D-85B8-A341-0EAAFF2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412D-1F20-C81A-E74F-AB4B23B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F0AD-E75D-BDBE-B188-8483ADC4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9AFF7-8913-CDD0-EBFB-F02F09A4A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669E3-031D-7405-7A08-C29A1B49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572D3-25C4-5ACA-B1C2-5FCA9402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90CC2-B926-BC7D-D487-B38560E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19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AB8DA-FB72-7274-D80D-5D6D2D6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B4D5E-81A9-DD51-B9A6-3C06E8449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89BE0-436C-E770-D0F5-2CF3C0BA4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AFCC2-1944-B7B4-282F-3053B12F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F8E00-4B06-8EE5-046C-4809079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4A152-96F5-2672-42AF-9D795428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9802A-8A3A-3CB6-C7F9-C66DA52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C359A-79BB-1872-31AF-07E63CF4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D32A6-33F2-3A1A-DBD4-791C27353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  <a:t>2024/11/2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AD344-8F37-6143-63B2-65C5E70CD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6305-0E92-7765-9158-659A639E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2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2663-9C4C-100C-2089-7CF3D594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CN" sz="6000" dirty="0" err="1">
                <a:solidFill>
                  <a:schemeClr val="bg1"/>
                </a:solidFill>
              </a:rPr>
              <a:t>pptxPreview</a:t>
            </a:r>
            <a:r>
              <a:rPr lang="zh-CN" altLang="en-US" sz="6000" dirty="0">
                <a:solidFill>
                  <a:schemeClr val="bg1"/>
                </a:solidFill>
              </a:rPr>
              <a:t>能力测试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6DE20-A8E7-6ED4-0D18-4A1FDB652C14}"/>
              </a:ext>
            </a:extLst>
          </p:cNvPr>
          <p:cNvSpPr txBox="1"/>
          <p:nvPr/>
        </p:nvSpPr>
        <p:spPr>
          <a:xfrm>
            <a:off x="3144711" y="366699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支持</a:t>
            </a:r>
            <a:r>
              <a:rPr kumimoji="1" lang="en-US" altLang="zh-CN" dirty="0" err="1">
                <a:solidFill>
                  <a:schemeClr val="bg1"/>
                </a:solidFill>
              </a:rPr>
              <a:t>npm</a:t>
            </a:r>
            <a:r>
              <a:rPr kumimoji="1" lang="zh-CN" altLang="en-US" dirty="0">
                <a:solidFill>
                  <a:schemeClr val="bg1"/>
                </a:solidFill>
              </a:rPr>
              <a:t>下载、支持</a:t>
            </a:r>
            <a:r>
              <a:rPr kumimoji="1" lang="en-US" altLang="zh-CN" dirty="0">
                <a:solidFill>
                  <a:schemeClr val="bg1"/>
                </a:solidFill>
              </a:rPr>
              <a:t>import</a:t>
            </a:r>
            <a:r>
              <a:rPr kumimoji="1" lang="zh-CN" altLang="en-US" dirty="0">
                <a:solidFill>
                  <a:schemeClr val="bg1"/>
                </a:solidFill>
              </a:rPr>
              <a:t>、致力于做最好的</a:t>
            </a:r>
            <a:r>
              <a:rPr kumimoji="1" lang="en-US" altLang="zh-CN" dirty="0">
                <a:solidFill>
                  <a:schemeClr val="bg1"/>
                </a:solidFill>
              </a:rPr>
              <a:t>pptx</a:t>
            </a:r>
            <a:r>
              <a:rPr kumimoji="1" lang="zh-CN" altLang="en-US" dirty="0">
                <a:solidFill>
                  <a:schemeClr val="bg1"/>
                </a:solidFill>
              </a:rPr>
              <a:t>预览库</a:t>
            </a:r>
          </a:p>
        </p:txBody>
      </p:sp>
    </p:spTree>
    <p:extLst>
      <p:ext uri="{BB962C8B-B14F-4D97-AF65-F5344CB8AC3E}">
        <p14:creationId xmlns:p14="http://schemas.microsoft.com/office/powerpoint/2010/main" val="160856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FD9580-C11F-4B68-6181-44803E808F4C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C3B2967-A78C-5137-377F-3B7A83B02551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  <a:extLst>
              <a:ext uri="{FF2B5EF4-FFF2-40B4-BE49-F238E27FC236}">
                <a16:creationId xmlns:a16="http://schemas.microsoft.com/office/drawing/2014/main" id="{8F4F9F85-B49C-81B1-2419-B718FA8C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  <a:extLst>
              <a:ext uri="{FF2B5EF4-FFF2-40B4-BE49-F238E27FC236}">
                <a16:creationId xmlns:a16="http://schemas.microsoft.com/office/drawing/2014/main" id="{EC5DE0F4-B35B-41D4-106D-EB555F857C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02780C-C5BF-34C9-12B7-D550AFFBAC3A}"/>
              </a:ext>
            </a:extLst>
          </p:cNvPr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92339C-E3FE-665D-3359-7876EF33BAD3}"/>
              </a:ext>
            </a:extLst>
          </p:cNvPr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D995796B-26E8-0E09-113F-859EB51B2846}"/>
              </a:ext>
            </a:extLst>
          </p:cNvPr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>
            <a:extLst>
              <a:ext uri="{FF2B5EF4-FFF2-40B4-BE49-F238E27FC236}">
                <a16:creationId xmlns:a16="http://schemas.microsoft.com/office/drawing/2014/main" id="{4853286B-8E27-68B6-2028-1F88590F36C5}"/>
              </a:ext>
            </a:extLst>
          </p:cNvPr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8CEB3972-C9A8-2B33-F233-40183724457D}"/>
              </a:ext>
            </a:extLst>
          </p:cNvPr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9" name="一个圆顶角并剪去另一个顶角的矩形 8">
            <a:extLst>
              <a:ext uri="{FF2B5EF4-FFF2-40B4-BE49-F238E27FC236}">
                <a16:creationId xmlns:a16="http://schemas.microsoft.com/office/drawing/2014/main" id="{46552FA2-09AD-1255-1680-ECC9FDAFB98E}"/>
              </a:ext>
            </a:extLst>
          </p:cNvPr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>
            <a:extLst>
              <a:ext uri="{FF2B5EF4-FFF2-40B4-BE49-F238E27FC236}">
                <a16:creationId xmlns:a16="http://schemas.microsoft.com/office/drawing/2014/main" id="{C380C0CD-7AD4-021F-64CE-2E852262E0BC}"/>
              </a:ext>
            </a:extLst>
          </p:cNvPr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45920CF5-D7E8-73C5-0A70-E07D45208D62}"/>
              </a:ext>
            </a:extLst>
          </p:cNvPr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244330DC-68BA-0961-2218-048DA5442F14}"/>
              </a:ext>
            </a:extLst>
          </p:cNvPr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0D6C726-CD3C-C083-1793-305F88A51BBD}"/>
              </a:ext>
            </a:extLst>
          </p:cNvPr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F523924-359A-45E5-6FAC-732AD776964E}"/>
              </a:ext>
            </a:extLst>
          </p:cNvPr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05AB382-B804-FF1B-B4F9-14A8A85243A9}"/>
              </a:ext>
            </a:extLst>
          </p:cNvPr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>
            <a:extLst>
              <a:ext uri="{FF2B5EF4-FFF2-40B4-BE49-F238E27FC236}">
                <a16:creationId xmlns:a16="http://schemas.microsoft.com/office/drawing/2014/main" id="{3F8BC0AC-E48F-3E0C-4B47-7E8424D7C620}"/>
              </a:ext>
            </a:extLst>
          </p:cNvPr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9" name="正五边形 18">
            <a:extLst>
              <a:ext uri="{FF2B5EF4-FFF2-40B4-BE49-F238E27FC236}">
                <a16:creationId xmlns:a16="http://schemas.microsoft.com/office/drawing/2014/main" id="{A232A552-0AF0-EB0E-F9C5-788E2ECB19B4}"/>
              </a:ext>
            </a:extLst>
          </p:cNvPr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6E6D1EBE-2A3D-0894-F493-E2BFB6A74BA6}"/>
              </a:ext>
            </a:extLst>
          </p:cNvPr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06FFC684-CF56-E4BC-7978-4CEE5254C23E}"/>
              </a:ext>
            </a:extLst>
          </p:cNvPr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B6D6D622-2C1E-E26C-3A5D-98B437D51374}"/>
              </a:ext>
            </a:extLst>
          </p:cNvPr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3" name="弦形 22">
            <a:extLst>
              <a:ext uri="{FF2B5EF4-FFF2-40B4-BE49-F238E27FC236}">
                <a16:creationId xmlns:a16="http://schemas.microsoft.com/office/drawing/2014/main" id="{2632F72A-96FE-CB6B-3B2B-1BE0FB813F83}"/>
              </a:ext>
            </a:extLst>
          </p:cNvPr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3EA75415-2969-9398-5052-9FE87D1E5314}"/>
              </a:ext>
            </a:extLst>
          </p:cNvPr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5" name="十边形 24">
            <a:extLst>
              <a:ext uri="{FF2B5EF4-FFF2-40B4-BE49-F238E27FC236}">
                <a16:creationId xmlns:a16="http://schemas.microsoft.com/office/drawing/2014/main" id="{FCFC5BA1-D5DA-2DF4-95C8-9C7BAA79980F}"/>
              </a:ext>
            </a:extLst>
          </p:cNvPr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6" name="十二边形 25">
            <a:extLst>
              <a:ext uri="{FF2B5EF4-FFF2-40B4-BE49-F238E27FC236}">
                <a16:creationId xmlns:a16="http://schemas.microsoft.com/office/drawing/2014/main" id="{60AAF01F-81B0-A191-D837-61DDD384621C}"/>
              </a:ext>
            </a:extLst>
          </p:cNvPr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1C471907-02F2-3D23-6932-51BB9A3622F9}"/>
              </a:ext>
            </a:extLst>
          </p:cNvPr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95E0C6E-4446-6BB6-4F93-C909CBF0A9E6}"/>
              </a:ext>
            </a:extLst>
          </p:cNvPr>
          <p:cNvCxnSpPr>
            <a:cxnSpLocks/>
          </p:cNvCxnSpPr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8AE51C-C621-575B-E946-FFFD0215D3CE}"/>
              </a:ext>
            </a:extLst>
          </p:cNvPr>
          <p:cNvCxnSpPr>
            <a:cxnSpLocks/>
          </p:cNvCxnSpPr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902311F7-480A-4195-97CD-0B5D76E60F83}"/>
              </a:ext>
            </a:extLst>
          </p:cNvPr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93E426B8-9751-6498-1718-C35F4C44A448}"/>
              </a:ext>
            </a:extLst>
          </p:cNvPr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CF567624-53E9-2AC1-0FC0-DEC3E565069D}"/>
              </a:ext>
            </a:extLst>
          </p:cNvPr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D9106963-15DA-7C00-3A92-B42E5CD1E05A}"/>
              </a:ext>
            </a:extLst>
          </p:cNvPr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767785F8-432A-3F37-B16B-DA3EC1862C8F}"/>
              </a:ext>
            </a:extLst>
          </p:cNvPr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>
            <a:extLst>
              <a:ext uri="{FF2B5EF4-FFF2-40B4-BE49-F238E27FC236}">
                <a16:creationId xmlns:a16="http://schemas.microsoft.com/office/drawing/2014/main" id="{FC7B6215-F031-688A-A633-62A201184A04}"/>
              </a:ext>
            </a:extLst>
          </p:cNvPr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5FDCF172-8270-C4F1-63AC-690304AAD5B4}"/>
              </a:ext>
            </a:extLst>
          </p:cNvPr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42C98155-930D-CCF1-DADE-FEDBDC6CA243}"/>
              </a:ext>
            </a:extLst>
          </p:cNvPr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>
            <a:extLst>
              <a:ext uri="{FF2B5EF4-FFF2-40B4-BE49-F238E27FC236}">
                <a16:creationId xmlns:a16="http://schemas.microsoft.com/office/drawing/2014/main" id="{2D178E4E-CEA3-1CF0-1B2D-F424247B304D}"/>
              </a:ext>
            </a:extLst>
          </p:cNvPr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C3FE48CC-1640-CD41-D252-F2CAEB267239}"/>
              </a:ext>
            </a:extLst>
          </p:cNvPr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8CCD1C37-B553-89C0-596C-683A0EF670B5}"/>
              </a:ext>
            </a:extLst>
          </p:cNvPr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960BC0F9-BA27-35B8-85FD-E7D6F61EF771}"/>
              </a:ext>
            </a:extLst>
          </p:cNvPr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>
            <a:extLst>
              <a:ext uri="{FF2B5EF4-FFF2-40B4-BE49-F238E27FC236}">
                <a16:creationId xmlns:a16="http://schemas.microsoft.com/office/drawing/2014/main" id="{F2D97682-F870-F265-5304-74105AE79F6D}"/>
              </a:ext>
            </a:extLst>
          </p:cNvPr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>
            <a:extLst>
              <a:ext uri="{FF2B5EF4-FFF2-40B4-BE49-F238E27FC236}">
                <a16:creationId xmlns:a16="http://schemas.microsoft.com/office/drawing/2014/main" id="{F06FB147-AAC1-4AC9-AF14-4661BCF661FC}"/>
              </a:ext>
            </a:extLst>
          </p:cNvPr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E739A5F0-166C-33C7-8535-7BB920566DD2}"/>
              </a:ext>
            </a:extLst>
          </p:cNvPr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5F38559-A7C7-BE19-140B-3C2F769AA192}"/>
              </a:ext>
            </a:extLst>
          </p:cNvPr>
          <p:cNvSpPr txBox="1">
            <a:spLocks/>
          </p:cNvSpPr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C72C15-BDFD-00A1-9D55-3A16D91EE212}"/>
              </a:ext>
            </a:extLst>
          </p:cNvPr>
          <p:cNvSpPr txBox="1">
            <a:spLocks/>
          </p:cNvSpPr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9114A7-229F-18A8-029C-C2A70C0E3799}"/>
              </a:ext>
            </a:extLst>
          </p:cNvPr>
          <p:cNvSpPr txBox="1">
            <a:spLocks/>
          </p:cNvSpPr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7A00B2-FCC7-8044-ED42-E39CC15F2494}"/>
              </a:ext>
            </a:extLst>
          </p:cNvPr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BB6F9B-AED0-7F9E-2EE8-A8CC4EC4ADDA}"/>
              </a:ext>
            </a:extLst>
          </p:cNvPr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445FF0-88D1-3E92-EB01-34BD69242BE8}"/>
              </a:ext>
            </a:extLst>
          </p:cNvPr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3E340-72C8-4467-3EDD-DD7422CA0DDB}"/>
              </a:ext>
            </a:extLst>
          </p:cNvPr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68AC-3871-65AD-58C0-23CB78FB4B15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DFF9036-6FDE-5843-9826-162770691CE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7CEB9080-4F55-4944-7159-46D84610E8A9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>
            <a:extLst>
              <a:ext uri="{FF2B5EF4-FFF2-40B4-BE49-F238E27FC236}">
                <a16:creationId xmlns:a16="http://schemas.microsoft.com/office/drawing/2014/main" id="{B0C67531-2155-6D40-A25E-0F9EE4F8FA3F}"/>
              </a:ext>
            </a:extLst>
          </p:cNvPr>
          <p:cNvSpPr txBox="1">
            <a:spLocks/>
          </p:cNvSpPr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89045-57A8-298E-FDAF-5C231F530CCD}"/>
              </a:ext>
            </a:extLst>
          </p:cNvPr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C4E4E5-9CF2-41C9-48FD-1C3CF256157A}"/>
              </a:ext>
            </a:extLst>
          </p:cNvPr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489A2C-F583-BD3D-EC0D-9AC8E22DCF00}"/>
              </a:ext>
            </a:extLst>
          </p:cNvPr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E807C-A2C2-378C-CFB8-0EB6AF531DE5}"/>
              </a:ext>
            </a:extLst>
          </p:cNvPr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B39B3-7677-B0E8-94B5-9AB13FEA9D31}"/>
              </a:ext>
            </a:extLst>
          </p:cNvPr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7376DC-8417-9773-2DBD-852021EF3101}"/>
              </a:ext>
            </a:extLst>
          </p:cNvPr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303A0-D623-75B5-DFBB-5B448808433D}"/>
              </a:ext>
            </a:extLst>
          </p:cNvPr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69D41C-E71F-40B7-E864-4235622AF827}"/>
              </a:ext>
            </a:extLst>
          </p:cNvPr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E5F88-F594-D0B7-7A09-A855A3810028}"/>
              </a:ext>
            </a:extLst>
          </p:cNvPr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057360-7519-E4DA-EBB8-3E64EB33D1BB}"/>
              </a:ext>
            </a:extLst>
          </p:cNvPr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37225B-2055-E86C-2504-D8B72027297B}"/>
              </a:ext>
            </a:extLst>
          </p:cNvPr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224034-AABD-7DB5-846E-04B6396BC674}"/>
              </a:ext>
            </a:extLst>
          </p:cNvPr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2555A2-3894-6234-9CAB-BA46946F23C9}"/>
              </a:ext>
            </a:extLst>
          </p:cNvPr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FD3E-D223-B6E5-ACBA-45752C771332}"/>
              </a:ext>
            </a:extLst>
          </p:cNvPr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0532E4-B98F-2BB9-9E06-D22766E4A864}"/>
              </a:ext>
            </a:extLst>
          </p:cNvPr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EBAD08-F8E2-FE97-456C-F217B50C0E11}"/>
              </a:ext>
            </a:extLst>
          </p:cNvPr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6877E-CF7A-4D22-C2E9-519388D13B0B}"/>
              </a:ext>
            </a:extLst>
          </p:cNvPr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A7CE0-B623-41AD-32C1-F7DD6C8CD0C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494D0E-2708-4AD4-7A8A-B7AAAC313049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3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66C5F-85A8-141F-EB75-49ABC17C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A9471B-2B08-7720-D5DF-3DFCA592F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/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A8A1D-005C-321D-B068-7EABB1DC0AB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826629C-6C84-57B4-9B61-85BE45D292ED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4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BCC55F-86AD-CF61-203C-9497A2E67C4C}"/>
              </a:ext>
            </a:extLst>
          </p:cNvPr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4D1E123-DFE0-0975-01BF-776A6D56DB24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4FDB37-906D-CC8D-ED34-45BF0B3BAA7A}"/>
              </a:ext>
            </a:extLst>
          </p:cNvPr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5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CD402-2ED1-392F-D198-EAC575D3AA96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FF35866-038B-535F-919E-C97A84E7B44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00EECAC-0D86-B0EC-AFC4-B05358C49F7E}"/>
              </a:ext>
            </a:extLst>
          </p:cNvPr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BF0F96-7A78-275F-DFC1-1FC9279BC5EC}"/>
              </a:ext>
            </a:extLst>
          </p:cNvPr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6A477-295C-7388-93AC-839A55C90AD2}"/>
              </a:ext>
            </a:extLst>
          </p:cNvPr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23CAB-BCA9-F700-BD6D-9D308255DC1A}"/>
              </a:ext>
            </a:extLst>
          </p:cNvPr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EA003-FAD7-8AC7-3BF5-70DE6C10968B}"/>
              </a:ext>
            </a:extLst>
          </p:cNvPr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53E45-D634-E904-D0F2-5555E39B31EE}"/>
              </a:ext>
            </a:extLst>
          </p:cNvPr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59C44-7023-8BA5-90D6-6BD32C0E90FD}"/>
              </a:ext>
            </a:extLst>
          </p:cNvPr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08EBF-656A-49FE-F510-4FEA9C704A6A}"/>
              </a:ext>
            </a:extLst>
          </p:cNvPr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419788-FE03-8A24-078B-20DF82A625D8}"/>
              </a:ext>
            </a:extLst>
          </p:cNvPr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4215C-4D8F-C744-64D7-884180703E3C}"/>
              </a:ext>
            </a:extLst>
          </p:cNvPr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7D8E9C-2946-AEA0-CD9E-E083BDC3F9D8}"/>
              </a:ext>
            </a:extLst>
          </p:cNvPr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AC122-B5D4-8BED-1B69-1022B211BD8B}"/>
              </a:ext>
            </a:extLst>
          </p:cNvPr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6468DF-1D9A-2EE9-230A-3B3589C8CD9A}"/>
              </a:ext>
            </a:extLst>
          </p:cNvPr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4BAA8-C427-16DF-BCC9-439555610E34}"/>
              </a:ext>
            </a:extLst>
          </p:cNvPr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3A5240-DB93-82DE-74C9-F9FDF54C2E50}"/>
              </a:ext>
            </a:extLst>
          </p:cNvPr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BEF53-9005-9CE1-CB07-6038440A505B}"/>
              </a:ext>
            </a:extLst>
          </p:cNvPr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FB890-1F15-7DD8-E1B3-18FF8E72796C}"/>
              </a:ext>
            </a:extLst>
          </p:cNvPr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0AE543-B180-B0DF-5F36-EE4ED78D7EAC}"/>
              </a:ext>
            </a:extLst>
          </p:cNvPr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E3C3-2239-104E-51DB-ABE2AA354C09}"/>
              </a:ext>
            </a:extLst>
          </p:cNvPr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C4EA19-DE18-3EB6-E22A-A1A40AE7E433}"/>
              </a:ext>
            </a:extLst>
          </p:cNvPr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7072D7-8052-B599-150C-C18A0A4E4860}"/>
              </a:ext>
            </a:extLst>
          </p:cNvPr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84F286-7A60-478A-46ED-046D1C842149}"/>
              </a:ext>
            </a:extLst>
          </p:cNvPr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5156E2-2B72-4793-F94B-72587BFB4019}"/>
              </a:ext>
            </a:extLst>
          </p:cNvPr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60C415-4B99-2332-CEC1-D78BC37316BB}"/>
              </a:ext>
            </a:extLst>
          </p:cNvPr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1B6C2-EAAC-D468-7FC2-1B6564D07E15}"/>
              </a:ext>
            </a:extLst>
          </p:cNvPr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23BC-4290-3FA1-95AC-4723D4E0C6F8}"/>
              </a:ext>
            </a:extLst>
          </p:cNvPr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A6B886-6B08-9247-A734-219A234B2D53}"/>
              </a:ext>
            </a:extLst>
          </p:cNvPr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</a:p>
        </p:txBody>
      </p:sp>
    </p:spTree>
    <p:extLst>
      <p:ext uri="{BB962C8B-B14F-4D97-AF65-F5344CB8AC3E}">
        <p14:creationId xmlns:p14="http://schemas.microsoft.com/office/powerpoint/2010/main" val="47771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18A88-7F0E-B2A4-D5AE-478A18E45869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B6D20E9-5F5E-FEC6-86F7-94689C376B1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3E006C-E79E-B5AC-EA0D-0982BE87772E}"/>
              </a:ext>
            </a:extLst>
          </p:cNvPr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F54630-D1A0-8636-9B00-32ED584F4F96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BAE89758-09CE-D31F-D7D8-48481E92E0D3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5F95234-50AD-CB6C-4D44-7470136F83E5}"/>
                </a:ext>
              </a:extLst>
            </p:cNvPr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4BC96B-8673-75D7-481E-16460C675576}"/>
              </a:ext>
            </a:extLst>
          </p:cNvPr>
          <p:cNvGrpSpPr/>
          <p:nvPr/>
        </p:nvGrpSpPr>
        <p:grpSpPr>
          <a:xfrm>
            <a:off x="3992880" y="1292352"/>
            <a:ext cx="6083808" cy="2136648"/>
            <a:chOff x="3992880" y="1292352"/>
            <a:chExt cx="6083808" cy="213664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D2BFB55-40D0-A79A-C585-0C5EAFB8E78D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C21891-ABA9-A53B-00A4-3A079F52B3CB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FB16A549-1FE0-F91D-802B-54E7D11D50D3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B117FE-A449-99A9-6D5E-953DC7D610E7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B5AAF-1917-A9F1-69DA-0F520631203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0345C8-1770-E372-A2DB-5FA8450771C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>
                <a:extLst>
                  <a:ext uri="{FF2B5EF4-FFF2-40B4-BE49-F238E27FC236}">
                    <a16:creationId xmlns:a16="http://schemas.microsoft.com/office/drawing/2014/main" id="{37734CCA-1A2D-3624-4EEA-E7AA766C8859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2698DC-CB57-8E10-0AC5-DBA43499B71D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183E2-904F-D5E3-708E-F6E79F8C806C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85D46F1-96E0-870B-4A3B-B2317ABBD56D}"/>
              </a:ext>
            </a:extLst>
          </p:cNvPr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DD696C9-28DE-A82E-AD32-9DE38B9D62B4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0A08769-6ECC-66A2-FEBB-E48FD362226C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DBC14CB-103F-6A20-8F10-47ED4960A0E5}"/>
                </a:ext>
              </a:extLst>
            </p:cNvPr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B985-B8B6-50F8-EE7E-9A1C756FD284}"/>
              </a:ext>
            </a:extLst>
          </p:cNvPr>
          <p:cNvGrpSpPr/>
          <p:nvPr/>
        </p:nvGrpSpPr>
        <p:grpSpPr>
          <a:xfrm>
            <a:off x="4108704" y="3892034"/>
            <a:ext cx="6083808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162357-227F-A4C1-35FD-A78B04A55371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96DB33-63E6-A7BE-8057-437FE20BB0A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>
                <a:extLst>
                  <a:ext uri="{FF2B5EF4-FFF2-40B4-BE49-F238E27FC236}">
                    <a16:creationId xmlns:a16="http://schemas.microsoft.com/office/drawing/2014/main" id="{88A6EA2F-1279-C5DF-DE5B-921316DDC74E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BA4CFDC-0E9A-0AF9-4E83-1CED887BE779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335110A-86B7-E091-BCAE-5FA02320442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709CD48-A377-F20F-1DC7-12974D393929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A6917D87-5E73-FB5C-8A9F-3CE95A83D1AD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55BED09-39FC-C05D-B14C-52A4F81390D5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8A0B45-82F9-0605-8696-F72CD1E3D366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0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36775</TotalTime>
  <Words>384</Words>
  <Application>Microsoft Macintosh PowerPoint</Application>
  <PresentationFormat>宽屏</PresentationFormat>
  <Paragraphs>99</Paragraphs>
  <Slides>10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Wingdings</vt:lpstr>
      <vt:lpstr>Office 主题​​</vt:lpstr>
      <vt:lpstr>自定义设计方案</vt:lpstr>
      <vt:lpstr>pptxPreview能力测试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Microsoft Office User</cp:lastModifiedBy>
  <cp:revision>1327</cp:revision>
  <dcterms:created xsi:type="dcterms:W3CDTF">2024-09-30T07:47:55Z</dcterms:created>
  <dcterms:modified xsi:type="dcterms:W3CDTF">2024-11-02T04:11:23Z</dcterms:modified>
</cp:coreProperties>
</file>